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307" r:id="rId3"/>
    <p:sldId id="300" r:id="rId4"/>
    <p:sldId id="308" r:id="rId5"/>
    <p:sldId id="309" r:id="rId6"/>
    <p:sldId id="310" r:id="rId7"/>
    <p:sldId id="311" r:id="rId8"/>
    <p:sldId id="279" r:id="rId9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0A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99" autoAdjust="0"/>
    <p:restoredTop sz="56968" autoAdjust="0"/>
  </p:normalViewPr>
  <p:slideViewPr>
    <p:cSldViewPr>
      <p:cViewPr varScale="1">
        <p:scale>
          <a:sx n="61" d="100"/>
          <a:sy n="61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2" d="100"/>
          <a:sy n="92" d="100"/>
        </p:scale>
        <p:origin x="-2648" y="-112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90B2347B-F371-4B59-992D-BF136017EBD4}" type="datetimeFigureOut">
              <a:rPr lang="en-US" smtClean="0"/>
              <a:t>10/18/2018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736FD648-97E3-4403-839A-90BFB34F6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065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1" y="0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C935E72-9B82-4D21-A286-6E78ED3278A3}" type="datetimeFigureOut">
              <a:rPr lang="en-US" smtClean="0"/>
              <a:t>10/18/2018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6" y="4479687"/>
            <a:ext cx="5617208" cy="3665776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738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1" y="8841738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0D7FC295-7663-40B8-9235-1490CABB68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372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FC295-7663-40B8-9235-1490CABB681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48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FC295-7663-40B8-9235-1490CABB681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895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FC295-7663-40B8-9235-1490CABB681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559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FC295-7663-40B8-9235-1490CABB681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174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FC295-7663-40B8-9235-1490CABB681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466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FC295-7663-40B8-9235-1490CABB681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322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FC295-7663-40B8-9235-1490CABB681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161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E45AEC-76E3-499B-87A9-607830C765A4}" type="datetimeFigureOut">
              <a:rPr lang="en-US" smtClean="0"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F3FE13-ACA0-4E55-98C3-F22223554B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161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E45AEC-76E3-499B-87A9-607830C765A4}" type="datetimeFigureOut">
              <a:rPr lang="en-US" smtClean="0"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F3FE13-ACA0-4E55-98C3-F22223554B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367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E45AEC-76E3-499B-87A9-607830C765A4}" type="datetimeFigureOut">
              <a:rPr lang="en-US" smtClean="0"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F3FE13-ACA0-4E55-98C3-F22223554B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419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E45AEC-76E3-499B-87A9-607830C765A4}" type="datetimeFigureOut">
              <a:rPr lang="en-US" smtClean="0"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F3FE13-ACA0-4E55-98C3-F22223554B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282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E45AEC-76E3-499B-87A9-607830C765A4}" type="datetimeFigureOut">
              <a:rPr lang="en-US" smtClean="0"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F3FE13-ACA0-4E55-98C3-F22223554B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10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E45AEC-76E3-499B-87A9-607830C765A4}" type="datetimeFigureOut">
              <a:rPr lang="en-US" smtClean="0"/>
              <a:t>10/18/2018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F3FE13-ACA0-4E55-98C3-F22223554B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20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E45AEC-76E3-499B-87A9-607830C765A4}" type="datetimeFigureOut">
              <a:rPr lang="en-US" smtClean="0"/>
              <a:t>10/18/2018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F3FE13-ACA0-4E55-98C3-F22223554B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45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E45AEC-76E3-499B-87A9-607830C765A4}" type="datetimeFigureOut">
              <a:rPr lang="en-US" smtClean="0"/>
              <a:t>10/18/2018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F3FE13-ACA0-4E55-98C3-F22223554B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875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E45AEC-76E3-499B-87A9-607830C765A4}" type="datetimeFigureOut">
              <a:rPr lang="en-US" smtClean="0"/>
              <a:t>10/18/2018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F3FE13-ACA0-4E55-98C3-F22223554B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042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E45AEC-76E3-499B-87A9-607830C765A4}" type="datetimeFigureOut">
              <a:rPr lang="en-US" smtClean="0"/>
              <a:t>10/18/2018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F3FE13-ACA0-4E55-98C3-F22223554B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174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E45AEC-76E3-499B-87A9-607830C765A4}" type="datetimeFigureOut">
              <a:rPr lang="en-US" smtClean="0"/>
              <a:t>10/18/2018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F3FE13-ACA0-4E55-98C3-F22223554B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453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P_BlueBase_SloGo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73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diversity@clackamas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ackamas.edu/docs/default-source/campus-life/campus-buildings/all-user-restroom-location-map.pdf?sfvrsn=d2b90bb7_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ebappsrv.clackamas.edu/committees/DEI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iversity@clackamas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_WhiteCoverX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14400" y="1371600"/>
            <a:ext cx="7315200" cy="6096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Diversity, Equity, and Inclusion (DEI) Committee</a:t>
            </a:r>
            <a:endParaRPr lang="en-US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47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2018-19 Priority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Equity is a Board of Education priority</a:t>
            </a:r>
          </a:p>
          <a:p>
            <a:endParaRPr lang="en-US" dirty="0" smtClean="0"/>
          </a:p>
          <a:p>
            <a:r>
              <a:rPr lang="en-US" dirty="0" smtClean="0"/>
              <a:t>Development of a DEI Strategic Plan</a:t>
            </a:r>
          </a:p>
          <a:p>
            <a:pPr lvl="1"/>
            <a:r>
              <a:rPr lang="en-US" dirty="0" smtClean="0"/>
              <a:t>Hire consultants to assist</a:t>
            </a:r>
          </a:p>
          <a:p>
            <a:pPr lvl="1"/>
            <a:r>
              <a:rPr lang="en-US" dirty="0" smtClean="0"/>
              <a:t>Assessment activities in winter 2019</a:t>
            </a:r>
          </a:p>
          <a:p>
            <a:pPr lvl="1"/>
            <a:r>
              <a:rPr lang="en-US" dirty="0" smtClean="0"/>
              <a:t>Draft plan in spring 2019</a:t>
            </a:r>
          </a:p>
          <a:p>
            <a:pPr lvl="1"/>
            <a:r>
              <a:rPr lang="en-US" dirty="0" smtClean="0"/>
              <a:t>Final plan in fall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34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Subcommittee involvement has grown exponentially!</a:t>
            </a:r>
          </a:p>
          <a:p>
            <a:endParaRPr lang="en-US" dirty="0" smtClean="0"/>
          </a:p>
          <a:p>
            <a:r>
              <a:rPr lang="en-US" dirty="0" smtClean="0"/>
              <a:t>46 </a:t>
            </a:r>
            <a:r>
              <a:rPr lang="en-US" dirty="0" smtClean="0"/>
              <a:t>participants on six subcommittees</a:t>
            </a:r>
          </a:p>
          <a:p>
            <a:endParaRPr lang="en-US" dirty="0" smtClean="0"/>
          </a:p>
          <a:p>
            <a:r>
              <a:rPr lang="en-US" dirty="0" smtClean="0"/>
              <a:t>Want to participate?  Email us at </a:t>
            </a:r>
            <a:r>
              <a:rPr lang="en-US" dirty="0" smtClean="0">
                <a:hlinkClick r:id="rId3"/>
              </a:rPr>
              <a:t>diversity@clackamas.edu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Training &amp; Events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DACA </a:t>
            </a:r>
            <a:r>
              <a:rPr lang="en-US" dirty="0" smtClean="0"/>
              <a:t>Training</a:t>
            </a:r>
          </a:p>
          <a:p>
            <a:pPr lvl="1"/>
            <a:r>
              <a:rPr lang="en-US" dirty="0" smtClean="0"/>
              <a:t>August and again in November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Safe Zone Training</a:t>
            </a:r>
          </a:p>
          <a:p>
            <a:pPr lvl="1"/>
            <a:r>
              <a:rPr lang="en-US" dirty="0" smtClean="0"/>
              <a:t>On all three campuses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Bias Training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Winter term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33400" y="1417638"/>
            <a:ext cx="4038600" cy="400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9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Spaces</a:t>
            </a:r>
            <a:endParaRPr lang="en-US" dirty="0"/>
          </a:p>
        </p:txBody>
      </p:sp>
      <p:pic>
        <p:nvPicPr>
          <p:cNvPr id="4" name="Content Placeholder 3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28402" y="1219200"/>
            <a:ext cx="608719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1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Transparency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you find out more about the DEI committee and what we are working on?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Committee Webpage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Campus wide communications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53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were you first aware of race?</a:t>
            </a:r>
          </a:p>
          <a:p>
            <a:endParaRPr lang="en-US" dirty="0" smtClean="0"/>
          </a:p>
          <a:p>
            <a:r>
              <a:rPr lang="en-US" dirty="0" smtClean="0"/>
              <a:t>When have you been reminded of your own race?</a:t>
            </a:r>
          </a:p>
          <a:p>
            <a:endParaRPr lang="en-US" dirty="0" smtClean="0"/>
          </a:p>
          <a:p>
            <a:r>
              <a:rPr lang="en-US" dirty="0" smtClean="0"/>
              <a:t>When have you </a:t>
            </a:r>
            <a:r>
              <a:rPr lang="en-US" u="sng" dirty="0" smtClean="0"/>
              <a:t>not</a:t>
            </a:r>
            <a:r>
              <a:rPr lang="en-US" dirty="0" smtClean="0"/>
              <a:t> had to think about race?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64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Questions? </a:t>
            </a:r>
            <a:endParaRPr lang="en-US" b="1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32641" y="1417638"/>
            <a:ext cx="5678718" cy="37858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5282625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hlinkClick r:id="rId4"/>
              </a:rPr>
              <a:t>diversity@clackamas.edu 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7095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3322</TotalTime>
  <Words>150</Words>
  <Application>Microsoft Office PowerPoint</Application>
  <PresentationFormat>On-screen Show (4:3)</PresentationFormat>
  <Paragraphs>46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Diversity, Equity, and Inclusion (DEI) Committee</vt:lpstr>
      <vt:lpstr>2018-19 Priority</vt:lpstr>
      <vt:lpstr>Involvement</vt:lpstr>
      <vt:lpstr>Training &amp; Events</vt:lpstr>
      <vt:lpstr>Physical Spaces</vt:lpstr>
      <vt:lpstr>Transparency</vt:lpstr>
      <vt:lpstr>Activity</vt:lpstr>
      <vt:lpstr>Questions? </vt:lpstr>
    </vt:vector>
  </TitlesOfParts>
  <Company>Clackamas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Staff</dc:creator>
  <cp:lastModifiedBy>Jaime Clarke</cp:lastModifiedBy>
  <cp:revision>261</cp:revision>
  <cp:lastPrinted>2018-09-20T18:39:38Z</cp:lastPrinted>
  <dcterms:created xsi:type="dcterms:W3CDTF">2015-07-20T21:46:48Z</dcterms:created>
  <dcterms:modified xsi:type="dcterms:W3CDTF">2018-10-19T00:28:32Z</dcterms:modified>
</cp:coreProperties>
</file>